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2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7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2019-05-03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2019-05-03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2019-05-03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2019-05-03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2019-05-03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2019-05-03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2019-05-03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2019-05-03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2019-05-03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2019-05-03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2019-05-03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2019-05-03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2019-05-03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2019-05-03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2019-05-03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2019-05-03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2019-05-03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2019-05-03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BD33700-96A1-49FC-8A4B-1BDBB8533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Oriented Programming	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B473ACA-3DBD-4219-A1F2-B2E80340C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Class based vs prototype base inheritance</a:t>
            </a:r>
          </a:p>
          <a:p>
            <a:pPr lvl="1"/>
            <a:r>
              <a:rPr lang="en-US" dirty="0"/>
              <a:t>In class based: Classes are definition and can be made into distinct instances</a:t>
            </a:r>
          </a:p>
          <a:p>
            <a:pPr lvl="1"/>
            <a:r>
              <a:rPr lang="en-US" dirty="0"/>
              <a:t>In prototypes: There are no definitions, and instance delegate functionality to others</a:t>
            </a:r>
          </a:p>
          <a:p>
            <a:r>
              <a:rPr lang="en-US" dirty="0"/>
              <a:t>Inheritance, composition, delegation</a:t>
            </a:r>
          </a:p>
          <a:p>
            <a:pPr lvl="1"/>
            <a:r>
              <a:rPr lang="en-US" dirty="0"/>
              <a:t>Class inheritance, Interface implementation</a:t>
            </a:r>
          </a:p>
          <a:p>
            <a:pPr lvl="1"/>
            <a:r>
              <a:rPr lang="en-US" dirty="0"/>
              <a:t>Access modifiers, class definition, state, static</a:t>
            </a:r>
          </a:p>
          <a:p>
            <a:r>
              <a:rPr lang="en-US" dirty="0"/>
              <a:t>Encapsulation</a:t>
            </a:r>
          </a:p>
          <a:p>
            <a:pPr lvl="1"/>
            <a:r>
              <a:rPr lang="en-US" dirty="0"/>
              <a:t>Access modifiers</a:t>
            </a:r>
          </a:p>
          <a:p>
            <a:pPr lvl="1"/>
            <a:r>
              <a:rPr lang="en-US" dirty="0"/>
              <a:t>Encapsulated fields, read only properties</a:t>
            </a:r>
          </a:p>
          <a:p>
            <a:r>
              <a:rPr lang="en-US" dirty="0"/>
              <a:t>Polymorphism</a:t>
            </a:r>
          </a:p>
          <a:p>
            <a:pPr lvl="1"/>
            <a:r>
              <a:rPr lang="en-US" dirty="0"/>
              <a:t>Abstract, virtual</a:t>
            </a:r>
          </a:p>
          <a:p>
            <a:pPr lvl="1"/>
            <a:r>
              <a:rPr lang="en-US" dirty="0"/>
              <a:t>Composition vs inheritance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717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89A5C-A0BF-4D7E-A86E-DB0548CD1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Inheritance, composition, delegation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EE8B6-F40A-4C5A-836B-AA19D2FDF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89101"/>
            <a:ext cx="9905999" cy="408500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We want to represent and work with chairs above. Swing chair. Four legged chair, Folding chair. Three legged chair.</a:t>
            </a:r>
          </a:p>
          <a:p>
            <a:r>
              <a:rPr lang="en-US" dirty="0"/>
              <a:t>Criteria</a:t>
            </a:r>
          </a:p>
          <a:p>
            <a:pPr lvl="1"/>
            <a:r>
              <a:rPr lang="en-US" dirty="0"/>
              <a:t>Support “Use” action</a:t>
            </a:r>
          </a:p>
          <a:p>
            <a:pPr lvl="1"/>
            <a:r>
              <a:rPr lang="en-US" dirty="0"/>
              <a:t>If legged, have “</a:t>
            </a:r>
            <a:r>
              <a:rPr lang="en-US" dirty="0" err="1"/>
              <a:t>GetNumberOfLegs</a:t>
            </a:r>
            <a:r>
              <a:rPr lang="en-US" dirty="0"/>
              <a:t>()”</a:t>
            </a:r>
          </a:p>
          <a:p>
            <a:pPr lvl="1"/>
            <a:r>
              <a:rPr lang="en-US" dirty="0"/>
              <a:t>If swinging, have “Swing” action</a:t>
            </a:r>
          </a:p>
          <a:p>
            <a:pPr lvl="1"/>
            <a:r>
              <a:rPr lang="en-US" dirty="0"/>
              <a:t>If folding, have “Fold” action</a:t>
            </a:r>
          </a:p>
          <a:p>
            <a:r>
              <a:rPr lang="en-US" dirty="0"/>
              <a:t>Interfaces vs Abstract Classes vs Class</a:t>
            </a:r>
          </a:p>
          <a:p>
            <a:pPr lvl="1"/>
            <a:r>
              <a:rPr lang="en-US" dirty="0"/>
              <a:t>Declared type vs Instance type</a:t>
            </a:r>
          </a:p>
          <a:p>
            <a:pPr lvl="1"/>
            <a:r>
              <a:rPr lang="en-US" dirty="0"/>
              <a:t>Implications of virtual/override/new</a:t>
            </a:r>
          </a:p>
          <a:p>
            <a:r>
              <a:rPr lang="en-US" dirty="0"/>
              <a:t>Open/Close principle</a:t>
            </a:r>
          </a:p>
          <a:p>
            <a:pPr lvl="1"/>
            <a:r>
              <a:rPr lang="en-US" dirty="0"/>
              <a:t>When is out design not open for extension?</a:t>
            </a:r>
          </a:p>
          <a:p>
            <a:r>
              <a:rPr lang="en-US" dirty="0"/>
              <a:t>Public static vs Private static</a:t>
            </a:r>
          </a:p>
          <a:p>
            <a:pPr lvl="1"/>
            <a:r>
              <a:rPr lang="en-US" dirty="0"/>
              <a:t>Why is one ok, but not the other?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1034" name="Picture 10" descr="Best Kitchen Chairs for Cheap - Oak, Wooden, Antique ...">
            <a:extLst>
              <a:ext uri="{FF2B5EF4-FFF2-40B4-BE49-F238E27FC236}">
                <a16:creationId xmlns:a16="http://schemas.microsoft.com/office/drawing/2014/main" id="{4C390C2B-7986-4332-8EDA-3960F38915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893" y="4644368"/>
            <a:ext cx="945024" cy="94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Metal Folding Chairs to Consider Getting and Using ...">
            <a:extLst>
              <a:ext uri="{FF2B5EF4-FFF2-40B4-BE49-F238E27FC236}">
                <a16:creationId xmlns:a16="http://schemas.microsoft.com/office/drawing/2014/main" id="{DFD40243-F15A-4180-A658-0F4B41A5ED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65" t="3080" r="7325"/>
          <a:stretch/>
        </p:blipFill>
        <p:spPr bwMode="auto">
          <a:xfrm>
            <a:off x="8430772" y="4644368"/>
            <a:ext cx="945025" cy="94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tse1.mm.bing.net/th?id=OIP.x6nBMbGxF4yvwLQNMtqmQwHaHa&amp;pid=Api">
            <a:extLst>
              <a:ext uri="{FF2B5EF4-FFF2-40B4-BE49-F238E27FC236}">
                <a16:creationId xmlns:a16="http://schemas.microsoft.com/office/drawing/2014/main" id="{08192072-B408-4412-9A7F-D23A842964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7652" y="4644368"/>
            <a:ext cx="985422" cy="96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tse2.mm.bing.net/th?id=OIP.qSs3_DNJhlsCPX3IBassXgHaJ3&amp;pid=Api">
            <a:extLst>
              <a:ext uri="{FF2B5EF4-FFF2-40B4-BE49-F238E27FC236}">
                <a16:creationId xmlns:a16="http://schemas.microsoft.com/office/drawing/2014/main" id="{65BD8D34-7BD1-4D8E-A2A5-EF382B6516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616" y="4470940"/>
            <a:ext cx="985422" cy="1311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30152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3832</TotalTime>
  <Words>170</Words>
  <Application>Microsoft Office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Tw Cen MT</vt:lpstr>
      <vt:lpstr>Circuit</vt:lpstr>
      <vt:lpstr>Object Oriented Programming </vt:lpstr>
      <vt:lpstr>Inheritance, composition, delegation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Design</dc:title>
  <dc:creator>Charl</dc:creator>
  <cp:lastModifiedBy>Charl</cp:lastModifiedBy>
  <cp:revision>18</cp:revision>
  <dcterms:created xsi:type="dcterms:W3CDTF">2019-04-30T05:45:29Z</dcterms:created>
  <dcterms:modified xsi:type="dcterms:W3CDTF">2019-05-03T13:00:36Z</dcterms:modified>
</cp:coreProperties>
</file>